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86" r:id="rId3"/>
    <p:sldId id="263" r:id="rId4"/>
    <p:sldId id="264" r:id="rId5"/>
    <p:sldId id="287" r:id="rId6"/>
    <p:sldId id="29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845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觀點已改變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200" b="1" dirty="0">
                <a:latin typeface="Candara" panose="020E0502030303020204" pitchFamily="34" charset="0"/>
              </a:rPr>
              <a:t>things are different now</a:t>
            </a: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7671" y="191386"/>
            <a:ext cx="7426302" cy="666661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萬事已改變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Ban-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kai-pian,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我已改舊換新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Goa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-sin,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當我決心信主耶穌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</a:t>
            </a:r>
            <a:r>
              <a:rPr lang="en-PH" sz="3500" b="1" dirty="0" err="1">
                <a:latin typeface="Candara" panose="020E0502030303020204" pitchFamily="34" charset="0"/>
              </a:rPr>
              <a:t>Tng</a:t>
            </a:r>
            <a:r>
              <a:rPr lang="en-PH" sz="3500" b="1" dirty="0"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latin typeface="Candara" panose="020E0502030303020204" pitchFamily="34" charset="0"/>
              </a:rPr>
              <a:t>koat</a:t>
            </a:r>
            <a:r>
              <a:rPr lang="en-PH" sz="3500" b="1" dirty="0">
                <a:latin typeface="Candara" panose="020E0502030303020204" pitchFamily="34" charset="0"/>
              </a:rPr>
              <a:t> sim sin Chu </a:t>
            </a:r>
            <a:r>
              <a:rPr lang="en-PH" sz="3500" b="1" dirty="0" err="1">
                <a:latin typeface="Candara" panose="020E0502030303020204" pitchFamily="34" charset="0"/>
              </a:rPr>
              <a:t>Ia</a:t>
            </a:r>
            <a:r>
              <a:rPr lang="en-PH" sz="3500" b="1" dirty="0">
                <a:latin typeface="Candara" panose="020E0502030303020204" pitchFamily="34" charset="0"/>
              </a:rPr>
              <a:t>-so;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9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T</a:t>
            </a:r>
            <a:r>
              <a:rPr lang="en-PH" altLang="zh-TW" sz="3500" b="1" dirty="0" err="1">
                <a:latin typeface="Candara" panose="020E0502030303020204" pitchFamily="34" charset="0"/>
              </a:rPr>
              <a:t>hings</a:t>
            </a:r>
            <a:r>
              <a:rPr lang="en-PH" altLang="zh-TW" sz="3500" b="1" dirty="0">
                <a:latin typeface="Candara" panose="020E0502030303020204" pitchFamily="34" charset="0"/>
              </a:rPr>
              <a:t> are </a:t>
            </a:r>
            <a:r>
              <a:rPr lang="en-PH" altLang="zh-TW" sz="3500" b="1" dirty="0" err="1">
                <a:latin typeface="Candara" panose="020E0502030303020204" pitchFamily="34" charset="0"/>
              </a:rPr>
              <a:t>dif-f’rent</a:t>
            </a:r>
            <a:r>
              <a:rPr lang="en-PH" altLang="zh-TW" sz="3500" b="1" dirty="0">
                <a:latin typeface="Candara" panose="020E0502030303020204" pitchFamily="34" charset="0"/>
              </a:rPr>
              <a:t> now,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Something happened to 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When I gave my heart to Jesus;</a:t>
            </a: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185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7177" y="95693"/>
            <a:ext cx="7820062" cy="666661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觀點已改變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Koan-tiam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kai-pian,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我已經都改變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i-keng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long kai-pian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當我決心信耶穌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</a:t>
            </a:r>
            <a:r>
              <a:rPr lang="en-US" sz="3500" b="1" dirty="0" err="1">
                <a:latin typeface="Candara" panose="020E0502030303020204" pitchFamily="34" charset="0"/>
              </a:rPr>
              <a:t>Tng</a:t>
            </a:r>
            <a:r>
              <a:rPr lang="en-US" sz="3500" b="1" dirty="0"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latin typeface="Candara" panose="020E0502030303020204" pitchFamily="34" charset="0"/>
              </a:rPr>
              <a:t>koat</a:t>
            </a:r>
            <a:r>
              <a:rPr lang="en-US" sz="3500" b="1" dirty="0">
                <a:latin typeface="Candara" panose="020E0502030303020204" pitchFamily="34" charset="0"/>
              </a:rPr>
              <a:t> sim sin  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dirty="0">
                <a:latin typeface="Candara" panose="020E0502030303020204" pitchFamily="34" charset="0"/>
              </a:rPr>
              <a:t>- so.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6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Things are </a:t>
            </a:r>
            <a:r>
              <a:rPr lang="en-US" altLang="zh-TW" sz="3500" b="1" dirty="0" err="1">
                <a:latin typeface="Candara" panose="020E0502030303020204" pitchFamily="34" charset="0"/>
              </a:rPr>
              <a:t>dif-f’rent</a:t>
            </a:r>
            <a:r>
              <a:rPr lang="en-US" altLang="zh-TW" sz="3500" b="1" dirty="0">
                <a:latin typeface="Candara" panose="020E0502030303020204" pitchFamily="34" charset="0"/>
              </a:rPr>
              <a:t> now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</a:rPr>
              <a:t>-</a:t>
            </a: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I was changed, it must be,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When I gave my heart to Him. -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0" y="223284"/>
            <a:ext cx="7793666" cy="663471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PH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以前所愛慕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so  ai- 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成為過去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2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-choe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ke-khi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8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Things I loved before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have passed away,</a:t>
            </a: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633" y="111642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PH" altLang="zh-TW" sz="3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今日所愛慕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Kim-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so    ai-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永不廢棄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hoe-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Things I loved far more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have come to stay;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388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1386"/>
            <a:ext cx="7820062" cy="666661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觀點已改變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Koan-tiam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kai- pian,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那日我一改變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Hit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goa chit kai-pian,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就決心信主耶穌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Chiu </a:t>
            </a:r>
            <a:r>
              <a:rPr lang="en-US" sz="3500" b="1" dirty="0" err="1">
                <a:latin typeface="Candara" panose="020E0502030303020204" pitchFamily="34" charset="0"/>
              </a:rPr>
              <a:t>koat</a:t>
            </a:r>
            <a:r>
              <a:rPr lang="en-US" sz="3500" b="1" dirty="0">
                <a:latin typeface="Candara" panose="020E0502030303020204" pitchFamily="34" charset="0"/>
              </a:rPr>
              <a:t> sim sin Chu 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dirty="0">
                <a:latin typeface="Candara" panose="020E0502030303020204" pitchFamily="34" charset="0"/>
              </a:rPr>
              <a:t>- so.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6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Things are </a:t>
            </a:r>
            <a:r>
              <a:rPr lang="en-US" altLang="zh-TW" sz="3500" b="1" dirty="0" err="1">
                <a:latin typeface="Candara" panose="020E0502030303020204" pitchFamily="34" charset="0"/>
              </a:rPr>
              <a:t>dif-f’rent</a:t>
            </a:r>
            <a:r>
              <a:rPr lang="en-US" altLang="zh-TW" sz="3500" b="1" dirty="0">
                <a:latin typeface="Candara" panose="020E0502030303020204" pitchFamily="34" charset="0"/>
              </a:rPr>
              <a:t> now –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Something happened that day,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When I gave my heart to Him. -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6597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1760</TotalTime>
  <Words>255</Words>
  <Application>Microsoft Office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DFKai-SB</vt:lpstr>
      <vt:lpstr>Arial</vt:lpstr>
      <vt:lpstr>Candara</vt:lpstr>
      <vt:lpstr>Tw Cen MT</vt:lpstr>
      <vt:lpstr>Circuit</vt:lpstr>
      <vt:lpstr>觀點已改變 things are different now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217</cp:revision>
  <dcterms:created xsi:type="dcterms:W3CDTF">2020-01-10T06:25:13Z</dcterms:created>
  <dcterms:modified xsi:type="dcterms:W3CDTF">2021-09-28T07:44:25Z</dcterms:modified>
</cp:coreProperties>
</file>